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9"/>
  </p:notesMasterIdLst>
  <p:sldIdLst>
    <p:sldId id="256" r:id="rId2"/>
    <p:sldId id="260" r:id="rId3"/>
    <p:sldId id="278" r:id="rId4"/>
    <p:sldId id="259" r:id="rId5"/>
    <p:sldId id="277" r:id="rId6"/>
    <p:sldId id="280" r:id="rId7"/>
    <p:sldId id="279" r:id="rId8"/>
    <p:sldId id="283" r:id="rId9"/>
    <p:sldId id="284" r:id="rId10"/>
    <p:sldId id="265" r:id="rId11"/>
    <p:sldId id="258" r:id="rId12"/>
    <p:sldId id="263" r:id="rId13"/>
    <p:sldId id="264" r:id="rId14"/>
    <p:sldId id="261" r:id="rId15"/>
    <p:sldId id="266" r:id="rId16"/>
    <p:sldId id="262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6" r:id="rId26"/>
    <p:sldId id="281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516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05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Angular</a:t>
            </a:r>
            <a:r>
              <a:rPr lang="pt-BR" sz="1200" baseline="0" dirty="0"/>
              <a:t> </a:t>
            </a:r>
            <a:r>
              <a:rPr lang="pt-BR" sz="1200" dirty="0"/>
              <a:t>que na versão desse slide é a 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634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05/05/2017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mailto:jr_acn@Hot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17697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88" y="617697"/>
            <a:ext cx="2300290" cy="23002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(NPM)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32357" y="503152"/>
            <a:ext cx="11164224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SCSS?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175" y="2036475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7" y="15490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617119" y="675688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03" y="365760"/>
            <a:ext cx="7711348" cy="5572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1" y="193726"/>
            <a:ext cx="1606837" cy="160683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26615" y="2055677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javascript,não</a:t>
            </a:r>
            <a:r>
              <a:rPr lang="pt-BR" sz="2200" dirty="0"/>
              <a:t>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8767" y="695939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00" y="265204"/>
            <a:ext cx="7834551" cy="56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CaixaDeTexto 1"/>
          <p:cNvSpPr txBox="1"/>
          <p:nvPr/>
        </p:nvSpPr>
        <p:spPr>
          <a:xfrm>
            <a:off x="106484" y="2309641"/>
            <a:ext cx="420893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Angular é um framework de </a:t>
            </a:r>
            <a:r>
              <a:rPr lang="en-US" sz="2400" dirty="0" err="1"/>
              <a:t>aplicações</a:t>
            </a:r>
            <a:r>
              <a:rPr lang="en-US" sz="2400" dirty="0"/>
              <a:t> web de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aberto</a:t>
            </a:r>
            <a:r>
              <a:rPr lang="en-US" sz="2400" dirty="0"/>
              <a:t>, </a:t>
            </a:r>
            <a:r>
              <a:rPr lang="en-US" sz="2400" dirty="0" err="1"/>
              <a:t>mantido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Google e pela </a:t>
            </a:r>
            <a:r>
              <a:rPr lang="en-US" sz="2400" dirty="0" err="1"/>
              <a:t>comunidade</a:t>
            </a:r>
            <a:r>
              <a:rPr lang="en-US" sz="2400" dirty="0"/>
              <a:t> e que </a:t>
            </a:r>
            <a:r>
              <a:rPr lang="en-US" sz="2400" dirty="0" err="1"/>
              <a:t>auxilia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criação</a:t>
            </a:r>
            <a:r>
              <a:rPr lang="en-US" sz="2400" dirty="0"/>
              <a:t> de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400" dirty="0"/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Consistem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 com CSS e JavaScript no </a:t>
            </a:r>
            <a:r>
              <a:rPr lang="en-US" sz="2400" dirty="0" err="1"/>
              <a:t>lado</a:t>
            </a:r>
            <a:r>
              <a:rPr lang="en-US" sz="2400" dirty="0"/>
              <a:t> do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7" y="259449"/>
            <a:ext cx="11948774" cy="58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28" y="28946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353" y="3050270"/>
            <a:ext cx="4718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uma nova versão da </a:t>
            </a:r>
            <a:r>
              <a:rPr lang="pt-BR" sz="2000" i="1" dirty="0"/>
              <a:t>linguagem </a:t>
            </a:r>
            <a:r>
              <a:rPr lang="pt-BR" sz="2000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8" y="178551"/>
            <a:ext cx="6991642" cy="598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21828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0" y="986872"/>
            <a:ext cx="3502856" cy="3502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Retângulo 28"/>
          <p:cNvSpPr/>
          <p:nvPr/>
        </p:nvSpPr>
        <p:spPr>
          <a:xfrm>
            <a:off x="5008098" y="520505"/>
            <a:ext cx="6583680" cy="4382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865" y="1049033"/>
            <a:ext cx="5296072" cy="676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67865" y="1953071"/>
            <a:ext cx="5614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Desenvolvedor </a:t>
            </a:r>
            <a:r>
              <a:rPr lang="pt-BR" dirty="0" err="1">
                <a:solidFill>
                  <a:schemeClr val="bg1"/>
                </a:solidFill>
              </a:rPr>
              <a:t>Full-Stack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Microsoft </a:t>
            </a:r>
            <a:r>
              <a:rPr lang="pt-BR" dirty="0" err="1">
                <a:solidFill>
                  <a:schemeClr val="bg1"/>
                </a:solidFill>
              </a:rPr>
              <a:t>Certified</a:t>
            </a:r>
            <a:r>
              <a:rPr lang="pt-BR" dirty="0">
                <a:solidFill>
                  <a:schemeClr val="bg1"/>
                </a:solidFill>
              </a:rPr>
              <a:t> Professional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467865" y="3843397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E-mail: </a:t>
            </a:r>
            <a:r>
              <a:rPr lang="pt-BR" dirty="0">
                <a:solidFill>
                  <a:schemeClr val="bg1"/>
                </a:solidFill>
                <a:hlinkClick r:id="rId4"/>
              </a:rPr>
              <a:t>jr_acn@hotmail.com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juninmd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317528" y="2318200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34074" y="5655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23" y="1614031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3326205"/>
            <a:ext cx="47187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 </a:t>
            </a:r>
            <a:r>
              <a:rPr lang="pt-BR" sz="2400" dirty="0" err="1"/>
              <a:t>Pré</a:t>
            </a:r>
            <a:r>
              <a:rPr lang="pt-BR" sz="2400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" y="235160"/>
            <a:ext cx="4363670" cy="246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65489" y="4048525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359936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94798"/>
            <a:ext cx="8759484" cy="65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1103527" y="1693552"/>
            <a:ext cx="471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é um interpretador de código </a:t>
            </a:r>
            <a:r>
              <a:rPr lang="pt-BR" dirty="0" err="1"/>
              <a:t>JavaScript</a:t>
            </a:r>
            <a:r>
              <a:rPr lang="pt-BR" dirty="0"/>
              <a:t> que funciona do lado do servidor. Seu objetivo é ajudar programadores na criação de aplicações de alta escalabilidade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11742" y="204776"/>
            <a:ext cx="13260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Ryan Dahl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6" y="20477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0" y="3922991"/>
            <a:ext cx="3489800" cy="135753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6569" y="5380859"/>
            <a:ext cx="47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 </a:t>
            </a: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Mananger</a:t>
            </a:r>
            <a:r>
              <a:rPr lang="pt-BR" dirty="0"/>
              <a:t>, é um famoso gerenciador de pacotes do Node.</a:t>
            </a:r>
          </a:p>
        </p:txBody>
      </p:sp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35" y="995826"/>
            <a:ext cx="9358241" cy="527180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663702" y="288862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2"/>
                </a:solidFill>
              </a:rPr>
              <a:t>Vou ter que aprender isso tudo???</a:t>
            </a:r>
          </a:p>
        </p:txBody>
      </p:sp>
    </p:spTree>
    <p:extLst>
      <p:ext uri="{BB962C8B-B14F-4D97-AF65-F5344CB8AC3E}">
        <p14:creationId xmlns:p14="http://schemas.microsoft.com/office/powerpoint/2010/main" val="63062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Mãos na massa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67" y="3429000"/>
            <a:ext cx="4762500" cy="26193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7" y="778934"/>
            <a:ext cx="28289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4294967295"/>
          </p:nvPr>
        </p:nvSpPr>
        <p:spPr>
          <a:xfrm>
            <a:off x="1704343" y="2742929"/>
            <a:ext cx="8651630" cy="374154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 foi criado em 2012.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>
                <a:solidFill>
                  <a:schemeClr val="tx1"/>
                </a:solidFill>
              </a:rPr>
              <a:t>No inicio a ideia é gerar facilidades e boas praticas otimizando as habilidades de desenvolvedores web na construção de apps.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Drifty</a:t>
            </a:r>
            <a:r>
              <a:rPr lang="pt-BR" sz="2400" dirty="0">
                <a:solidFill>
                  <a:schemeClr val="tx1"/>
                </a:solidFill>
              </a:rPr>
              <a:t> Co é a empresa responsável pelo </a:t>
            </a: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, ela foi fundada por amigos.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158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2956"/>
          <a:stretch/>
        </p:blipFill>
        <p:spPr>
          <a:xfrm>
            <a:off x="546218" y="581344"/>
            <a:ext cx="3458541" cy="375701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81080" y="4935833"/>
            <a:ext cx="8825658" cy="859011"/>
          </a:xfrm>
        </p:spPr>
        <p:txBody>
          <a:bodyPr/>
          <a:lstStyle/>
          <a:p>
            <a:pPr algn="ctr"/>
            <a:r>
              <a:rPr lang="pt-BR" dirty="0"/>
              <a:t>Criadores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24" name="Espaço Reservado para Imagem 23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4004759" y="581345"/>
            <a:ext cx="7624534" cy="3757017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CaixaDeTexto 24"/>
          <p:cNvSpPr txBox="1"/>
          <p:nvPr/>
        </p:nvSpPr>
        <p:spPr>
          <a:xfrm>
            <a:off x="6093909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73813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13403" y="3870790"/>
            <a:ext cx="1854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Bradley 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9608984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4000" dirty="0"/>
          </a:p>
          <a:p>
            <a:pPr lvl="1"/>
            <a:r>
              <a:rPr lang="pt-BR" sz="4000" dirty="0"/>
              <a:t>É uma </a:t>
            </a:r>
            <a:r>
              <a:rPr lang="pt-BR" sz="4000" dirty="0" err="1"/>
              <a:t>stack</a:t>
            </a:r>
            <a:r>
              <a:rPr lang="pt-BR" sz="4000" dirty="0"/>
              <a:t> de desenvolvimento, contendo como base o poderoso framework </a:t>
            </a:r>
            <a:r>
              <a:rPr lang="pt-BR" sz="4000" dirty="0" err="1"/>
              <a:t>Javascript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FF0000"/>
                </a:solidFill>
              </a:rPr>
              <a:t>Angular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87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8761412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3600" dirty="0"/>
          </a:p>
          <a:p>
            <a:pPr lvl="1"/>
            <a:r>
              <a:rPr lang="pt-BR" sz="3600" dirty="0"/>
              <a:t>Foco em desenvolver o aplicativo e não em como desenvolver.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Acesso direto a APIs nativas (como câmera, som..</a:t>
            </a:r>
            <a:r>
              <a:rPr lang="pt-BR" sz="3600" dirty="0" err="1"/>
              <a:t>etc</a:t>
            </a:r>
            <a:r>
              <a:rPr lang="pt-BR" sz="3600" dirty="0"/>
              <a:t>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847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02069" y="2700997"/>
            <a:ext cx="8761412" cy="375607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sz="3600" dirty="0"/>
              <a:t>Aplicativos híbridos! 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Com seus conhecimentos de desenvolvimento web você consegue desenvolver para plataformas como Android, iOS, Windows, Desktop etc..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8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4234" y="2576644"/>
            <a:ext cx="4570494" cy="841805"/>
          </a:xfrm>
        </p:spPr>
        <p:txBody>
          <a:bodyPr>
            <a:normAutofit/>
          </a:bodyPr>
          <a:lstStyle/>
          <a:p>
            <a:pPr lvl="1"/>
            <a:r>
              <a:rPr lang="pt-BR" sz="2400" dirty="0"/>
              <a:t>Layout adaptável conforme a plataforma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63" y="580324"/>
            <a:ext cx="6541754" cy="5567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11" y="362591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3" y="306140"/>
            <a:ext cx="6000888" cy="604918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906819" y="2512381"/>
            <a:ext cx="4836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Parece ser incrível!</a:t>
            </a:r>
          </a:p>
          <a:p>
            <a:pPr algn="ctr"/>
            <a:r>
              <a:rPr lang="pt-BR" sz="4000" dirty="0"/>
              <a:t>Mas e agora?</a:t>
            </a:r>
          </a:p>
        </p:txBody>
      </p:sp>
    </p:spTree>
    <p:extLst>
      <p:ext uri="{BB962C8B-B14F-4D97-AF65-F5344CB8AC3E}">
        <p14:creationId xmlns:p14="http://schemas.microsoft.com/office/powerpoint/2010/main" val="1758396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1421</TotalTime>
  <Words>587</Words>
  <Application>Microsoft Office PowerPoint</Application>
  <PresentationFormat>Widescreen</PresentationFormat>
  <Paragraphs>107</Paragraphs>
  <Slides>27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Um pouco de história</vt:lpstr>
      <vt:lpstr>Criadores Ionic</vt:lpstr>
      <vt:lpstr>O que é Ionic?</vt:lpstr>
      <vt:lpstr>Por que Ionic?</vt:lpstr>
      <vt:lpstr>Apresentação do PowerPoint</vt:lpstr>
      <vt:lpstr>Apresentação do PowerPoint</vt:lpstr>
      <vt:lpstr>Apresentação do PowerPoint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366</cp:revision>
  <dcterms:created xsi:type="dcterms:W3CDTF">2017-04-15T19:53:52Z</dcterms:created>
  <dcterms:modified xsi:type="dcterms:W3CDTF">2017-05-06T00:54:22Z</dcterms:modified>
</cp:coreProperties>
</file>